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150E72-5406-44A8-AD61-2354DB58E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7DDAA4F-59A8-47FB-B469-227DB14EB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13972B-CC22-48B5-82A0-E161093F2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E95D4B-1A89-40DA-9706-13E482FC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7FC588-8998-4243-87BE-AE9CC16C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41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65D057-88A8-4E82-8A5A-5D87DBBB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54A926E-713E-45BC-A971-2A4F5DABA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F87072-EF3F-4FCB-A985-F64B54477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9D8D5E-8120-4F61-9957-1E45CAEB9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C38B41-2223-4895-A644-3F2DF2333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735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DB67483-1216-4D45-A427-3C4C5B9B6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874FA75-5D2E-4528-91DB-E20984B70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945907-C886-487B-9A4D-79FCF147F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FC5CFA-4115-4AEB-B4B6-160FA2A31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A34D3C-46D2-422E-8156-0DEC117D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101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6809F2-BFC1-49AA-8469-9385B488E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F14618-5EAC-4129-A125-62884C5D6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2021EB-E431-484D-9A0C-F598C674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AC1525-DEC7-48FD-B8D4-0684C7A6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670835-DC01-4042-918D-6D0EE6377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2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8BAD5-2263-4E62-866E-23D40FD46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792638-623E-46E3-8D33-A8CCBA84C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04184D-22AC-49A0-B39E-99FB8FDE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530F6E-55CC-426E-89AE-B6AC12E6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B5ABB2-31BD-4F10-9EBE-EB440648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57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1588C-8BA9-4540-ADE5-4FEBC941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93DF5B-CA5C-4426-A0FF-CA10ECB67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A055BEC-17CF-45BE-9A05-3080E3892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622AE5-61EB-4D36-8F12-3E6ED7E4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D1211E1-A37D-4489-AD01-4D785C70A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A8C0C3-A990-4904-B3FC-71399D94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068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D231A-90ED-451A-BD6C-6B07B1CDA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8C0B24-AB86-40DB-A2B0-73E78CF38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16F931-79ED-493D-834B-2AB0185BD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E0EED39-DF4C-4D71-B7D6-CC24CF2F5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88050F9-8A96-4BB0-BF23-716087CDA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7C606C8-B77B-4D3E-8671-B4D708F6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F23F01C-2689-4823-BE53-64EA7E79D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819AD0C-9096-40BA-A763-4EF49B12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556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91C54-B712-4A41-B6E8-68567071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A173CB9-4E1E-4740-86C9-AEED120B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B2A38F0-76CC-4624-BA02-6B5F2ACBA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26226A1-45AF-4A8A-B98C-DC5F9FE5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66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5340CE5-4305-4195-9A6E-5398B143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634577C-6E69-4B0A-BE1D-548C9066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9033E8C-EB8C-4609-841D-A9B9FF52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563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F4A18-ABED-46EB-A676-8A9D3AD8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9ECF68-C8F8-4AAE-A7E2-192F3223B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19B9EF8-C5C5-4C3A-8030-6A0B2D087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1484061-11DD-4D98-BD98-445EDEFE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5990810-363A-4532-843C-156F1F47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042C422-78E1-4945-9801-7507ECF9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807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C6043-1828-4E06-9118-B3A5A19B8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B6821A0-7D79-4CED-AF23-047F2BB19B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4378786-C64C-44D8-A463-1C5727192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CFD9EC-AA4D-43AF-9624-E9D86E4B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B070A9-8FB0-4440-B3FA-C733C582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33D356-9997-4B64-A685-84089C755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318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96FEA81-028E-493C-AC68-7CCE7B125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D5714D-2066-4DAB-850C-37163724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C5BB33-1FCD-4A41-91BA-DDD569115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70A30-5839-49A7-9F76-6ACBB52E92E3}" type="datetimeFigureOut">
              <a:rPr lang="nl-NL" smtClean="0"/>
              <a:t>26-2-2019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C647DCD-76FC-47FC-BEC4-F4E6F3769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C01AA0-37E7-4A4B-9F8C-EB23D40E8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8B91A-865F-40BE-917E-9376B15AF1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910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sresultaat voor dotcomschool">
            <a:extLst>
              <a:ext uri="{FF2B5EF4-FFF2-40B4-BE49-F238E27FC236}">
                <a16:creationId xmlns:a16="http://schemas.microsoft.com/office/drawing/2014/main" id="{B0BCB999-78B0-4DBE-8C31-F3234A2A4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755" y="1392762"/>
            <a:ext cx="7738490" cy="150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salomoscholen">
            <a:extLst>
              <a:ext uri="{FF2B5EF4-FFF2-40B4-BE49-F238E27FC236}">
                <a16:creationId xmlns:a16="http://schemas.microsoft.com/office/drawing/2014/main" id="{DDFA9601-5F2B-453F-9276-B522DEFDC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617" y="3963972"/>
            <a:ext cx="4572804" cy="157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overstapservice onderwijs">
            <a:extLst>
              <a:ext uri="{FF2B5EF4-FFF2-40B4-BE49-F238E27FC236}">
                <a16:creationId xmlns:a16="http://schemas.microsoft.com/office/drawing/2014/main" id="{D2E72C55-D468-4681-BC77-0D958181F3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EAEAF4"/>
              </a:clrFrom>
              <a:clrTo>
                <a:srgbClr val="EAEA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7" t="12805" r="8487" b="17039"/>
          <a:stretch/>
        </p:blipFill>
        <p:spPr bwMode="auto">
          <a:xfrm>
            <a:off x="1282046" y="3963972"/>
            <a:ext cx="3940404" cy="1883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46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967BFDBB-07BE-436F-BDC3-943DE6046E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65" r="1" b="24166"/>
          <a:stretch/>
        </p:blipFill>
        <p:spPr>
          <a:xfrm>
            <a:off x="643467" y="679952"/>
            <a:ext cx="10905066" cy="549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4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80E205B9-6A0B-4DC0-A878-0B3FBFA4B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560" y="747575"/>
            <a:ext cx="10596880" cy="5362849"/>
          </a:xfrm>
          <a:prstGeom prst="rect">
            <a:avLst/>
          </a:prstGeom>
        </p:spPr>
      </p:pic>
      <p:sp>
        <p:nvSpPr>
          <p:cNvPr id="3" name="Pijl: rechts 2">
            <a:extLst>
              <a:ext uri="{FF2B5EF4-FFF2-40B4-BE49-F238E27FC236}">
                <a16:creationId xmlns:a16="http://schemas.microsoft.com/office/drawing/2014/main" id="{01718AA0-09D0-4F64-8133-85770791618D}"/>
              </a:ext>
            </a:extLst>
          </p:cNvPr>
          <p:cNvSpPr/>
          <p:nvPr/>
        </p:nvSpPr>
        <p:spPr>
          <a:xfrm rot="10800000">
            <a:off x="3940404" y="2696067"/>
            <a:ext cx="1571134" cy="53732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Pijl: rechts 3">
            <a:extLst>
              <a:ext uri="{FF2B5EF4-FFF2-40B4-BE49-F238E27FC236}">
                <a16:creationId xmlns:a16="http://schemas.microsoft.com/office/drawing/2014/main" id="{F86079AA-ED31-40F7-B4C2-935CB0E8B509}"/>
              </a:ext>
            </a:extLst>
          </p:cNvPr>
          <p:cNvSpPr/>
          <p:nvPr/>
        </p:nvSpPr>
        <p:spPr>
          <a:xfrm>
            <a:off x="131975" y="3619893"/>
            <a:ext cx="665585" cy="37707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Pijl: rechts 4">
            <a:extLst>
              <a:ext uri="{FF2B5EF4-FFF2-40B4-BE49-F238E27FC236}">
                <a16:creationId xmlns:a16="http://schemas.microsoft.com/office/drawing/2014/main" id="{C5A5D5F6-444B-4A0E-A229-616357C83453}"/>
              </a:ext>
            </a:extLst>
          </p:cNvPr>
          <p:cNvSpPr/>
          <p:nvPr/>
        </p:nvSpPr>
        <p:spPr>
          <a:xfrm rot="10800000">
            <a:off x="2498103" y="4609706"/>
            <a:ext cx="1018095" cy="15082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5368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DE042D5C-35A9-4A70-AAB4-97A0CD1A7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38936"/>
            <a:ext cx="10905066" cy="458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70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E4C52B4-C710-4699-959F-FE20C30E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65978"/>
            <a:ext cx="10905066" cy="332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7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DEFBC8D8-8C86-4EF6-A506-BDD72658F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851" y="643466"/>
            <a:ext cx="567029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43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CC928307-2470-4ECC-A7E3-8C8710F69F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8" t="1740"/>
          <a:stretch/>
        </p:blipFill>
        <p:spPr>
          <a:xfrm>
            <a:off x="1293212" y="729000"/>
            <a:ext cx="3739633" cy="5400000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D429ED84-2258-48E9-813F-36A5C8C5CF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1" b="1252"/>
          <a:stretch/>
        </p:blipFill>
        <p:spPr>
          <a:xfrm>
            <a:off x="7254928" y="728999"/>
            <a:ext cx="3787016" cy="5400000"/>
          </a:xfrm>
          <a:prstGeom prst="rect">
            <a:avLst/>
          </a:prstGeom>
        </p:spPr>
      </p:pic>
      <p:sp>
        <p:nvSpPr>
          <p:cNvPr id="4" name="Pijl: rechts 3">
            <a:extLst>
              <a:ext uri="{FF2B5EF4-FFF2-40B4-BE49-F238E27FC236}">
                <a16:creationId xmlns:a16="http://schemas.microsoft.com/office/drawing/2014/main" id="{EB50E4DB-EBD5-47B3-85DF-B97548F831CC}"/>
              </a:ext>
            </a:extLst>
          </p:cNvPr>
          <p:cNvSpPr/>
          <p:nvPr/>
        </p:nvSpPr>
        <p:spPr>
          <a:xfrm>
            <a:off x="5976594" y="1357460"/>
            <a:ext cx="1385740" cy="55618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515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C8C5F8C-4FF8-430C-86CD-02F97DA495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2"/>
          <a:stretch/>
        </p:blipFill>
        <p:spPr>
          <a:xfrm>
            <a:off x="1933575" y="688157"/>
            <a:ext cx="8324850" cy="55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152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279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Office PowerPoint</Application>
  <PresentationFormat>Breedbeeld</PresentationFormat>
  <Paragraphs>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Liesbeth Jansen</dc:creator>
  <cp:lastModifiedBy>Liesbeth Jansen</cp:lastModifiedBy>
  <cp:revision>3</cp:revision>
  <dcterms:created xsi:type="dcterms:W3CDTF">2019-02-25T12:55:05Z</dcterms:created>
  <dcterms:modified xsi:type="dcterms:W3CDTF">2019-02-26T13:36:04Z</dcterms:modified>
</cp:coreProperties>
</file>